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3" r:id="rId11"/>
    <p:sldId id="264" r:id="rId12"/>
    <p:sldId id="265" r:id="rId13"/>
    <p:sldId id="266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B331D8E-5CA6-494E-B5FD-BE29D4DC67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maior desejo, </a:t>
            </a:r>
          </a:p>
          <a:p>
            <a:r>
              <a:rPr lang="pt-BR" dirty="0"/>
              <a:t>agora, é </a:t>
            </a:r>
            <a:r>
              <a:rPr lang="pt-BR" dirty="0" err="1"/>
              <a:t>honrá-lO</a:t>
            </a:r>
            <a:r>
              <a:rPr lang="pt-BR" dirty="0"/>
              <a:t>, </a:t>
            </a:r>
          </a:p>
          <a:p>
            <a:r>
              <a:rPr lang="pt-BR" dirty="0"/>
              <a:t>Proclamar o que </a:t>
            </a:r>
          </a:p>
          <a:p>
            <a:r>
              <a:rPr lang="pt-BR" dirty="0"/>
              <a:t>Ele fez </a:t>
            </a:r>
            <a:r>
              <a:rPr lang="pt-BR" dirty="0" err="1"/>
              <a:t>p’ra</a:t>
            </a:r>
            <a:r>
              <a:rPr lang="pt-BR" dirty="0"/>
              <a:t> me salvar; </a:t>
            </a:r>
          </a:p>
        </p:txBody>
      </p:sp>
    </p:spTree>
    <p:extLst>
      <p:ext uri="{BB962C8B-B14F-4D97-AF65-F5344CB8AC3E}">
        <p14:creationId xmlns:p14="http://schemas.microsoft.com/office/powerpoint/2010/main" val="3022256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DD8D794-E5A2-46B0-B4D0-8D47D51E76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cantando esse </a:t>
            </a:r>
          </a:p>
          <a:p>
            <a:r>
              <a:rPr lang="pt-BR" dirty="0"/>
              <a:t>amor inigualável, </a:t>
            </a:r>
          </a:p>
          <a:p>
            <a:r>
              <a:rPr lang="pt-BR" dirty="0"/>
              <a:t>Quero a Deus a minha </a:t>
            </a:r>
          </a:p>
          <a:p>
            <a:r>
              <a:rPr lang="pt-BR" dirty="0"/>
              <a:t>vida consagrar.</a:t>
            </a:r>
          </a:p>
        </p:txBody>
      </p:sp>
    </p:spTree>
    <p:extLst>
      <p:ext uri="{BB962C8B-B14F-4D97-AF65-F5344CB8AC3E}">
        <p14:creationId xmlns:p14="http://schemas.microsoft.com/office/powerpoint/2010/main" val="2254863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A9492F-7AC1-460A-9B6F-C9AA0CEA55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cuidará </a:t>
            </a:r>
          </a:p>
          <a:p>
            <a:r>
              <a:rPr lang="pt-BR" dirty="0"/>
              <a:t>de mim meu Mestre, </a:t>
            </a:r>
          </a:p>
          <a:p>
            <a:r>
              <a:rPr lang="pt-BR" dirty="0"/>
              <a:t>Com desvelo e </a:t>
            </a:r>
          </a:p>
          <a:p>
            <a:r>
              <a:rPr lang="pt-BR" dirty="0"/>
              <a:t>compaixão sem-fim! </a:t>
            </a:r>
          </a:p>
        </p:txBody>
      </p:sp>
    </p:spTree>
    <p:extLst>
      <p:ext uri="{BB962C8B-B14F-4D97-AF65-F5344CB8AC3E}">
        <p14:creationId xmlns:p14="http://schemas.microsoft.com/office/powerpoint/2010/main" val="235640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46257C-1822-4F94-ADF1-8112577202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Nenhum outro tira </a:t>
            </a:r>
          </a:p>
          <a:p>
            <a:r>
              <a:rPr lang="pt-BR" dirty="0"/>
              <a:t>a culpa do pecado. </a:t>
            </a:r>
          </a:p>
          <a:p>
            <a:r>
              <a:rPr lang="pt-BR" dirty="0"/>
              <a:t>Ó, como Ele ama a mim!</a:t>
            </a:r>
          </a:p>
        </p:txBody>
      </p:sp>
    </p:spTree>
    <p:extLst>
      <p:ext uri="{BB962C8B-B14F-4D97-AF65-F5344CB8AC3E}">
        <p14:creationId xmlns:p14="http://schemas.microsoft.com/office/powerpoint/2010/main" val="1532373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D4D85AF-A979-44D6-840B-F71A9F1D6B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Vou contar-vos o que </a:t>
            </a:r>
          </a:p>
          <a:p>
            <a:r>
              <a:rPr lang="pt-BR" dirty="0"/>
              <a:t>penso de meu Mestre;</a:t>
            </a:r>
          </a:p>
          <a:p>
            <a:r>
              <a:rPr lang="pt-BR" dirty="0"/>
              <a:t>Como </a:t>
            </a:r>
            <a:r>
              <a:rPr lang="pt-BR" dirty="0" err="1"/>
              <a:t>dEle</a:t>
            </a:r>
            <a:r>
              <a:rPr lang="pt-BR" dirty="0"/>
              <a:t> recebi a luz e a paz.</a:t>
            </a:r>
          </a:p>
        </p:txBody>
      </p:sp>
    </p:spTree>
    <p:extLst>
      <p:ext uri="{BB962C8B-B14F-4D97-AF65-F5344CB8AC3E}">
        <p14:creationId xmlns:p14="http://schemas.microsoft.com/office/powerpoint/2010/main" val="3351638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EDAE966-15B4-489F-90C9-7E0234CC2F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El’ mudou-me, </a:t>
            </a:r>
          </a:p>
          <a:p>
            <a:r>
              <a:rPr lang="pt-BR" dirty="0"/>
              <a:t>eu bem sei, completamente. </a:t>
            </a:r>
          </a:p>
          <a:p>
            <a:r>
              <a:rPr lang="pt-BR" dirty="0"/>
              <a:t>Só Jesus a minha alma satisfaz. </a:t>
            </a:r>
          </a:p>
        </p:txBody>
      </p:sp>
    </p:spTree>
    <p:extLst>
      <p:ext uri="{BB962C8B-B14F-4D97-AF65-F5344CB8AC3E}">
        <p14:creationId xmlns:p14="http://schemas.microsoft.com/office/powerpoint/2010/main" val="3837481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A9492F-7AC1-460A-9B6F-C9AA0CEA55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cuidará </a:t>
            </a:r>
          </a:p>
          <a:p>
            <a:r>
              <a:rPr lang="pt-BR" dirty="0"/>
              <a:t>de mim meu Mestre, </a:t>
            </a:r>
          </a:p>
          <a:p>
            <a:r>
              <a:rPr lang="pt-BR" dirty="0"/>
              <a:t>Com desvelo e </a:t>
            </a:r>
          </a:p>
          <a:p>
            <a:r>
              <a:rPr lang="pt-BR" dirty="0"/>
              <a:t>compaixão sem-fim! </a:t>
            </a:r>
          </a:p>
        </p:txBody>
      </p:sp>
    </p:spTree>
    <p:extLst>
      <p:ext uri="{BB962C8B-B14F-4D97-AF65-F5344CB8AC3E}">
        <p14:creationId xmlns:p14="http://schemas.microsoft.com/office/powerpoint/2010/main" val="2143548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46257C-1822-4F94-ADF1-8112577202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Nenhum outro tira </a:t>
            </a:r>
          </a:p>
          <a:p>
            <a:r>
              <a:rPr lang="pt-BR" dirty="0"/>
              <a:t>a culpa do pecado. </a:t>
            </a:r>
          </a:p>
          <a:p>
            <a:r>
              <a:rPr lang="pt-BR" dirty="0"/>
              <a:t>Ó, como Ele ama a mim!</a:t>
            </a:r>
          </a:p>
        </p:txBody>
      </p:sp>
    </p:spTree>
    <p:extLst>
      <p:ext uri="{BB962C8B-B14F-4D97-AF65-F5344CB8AC3E}">
        <p14:creationId xmlns:p14="http://schemas.microsoft.com/office/powerpoint/2010/main" val="3640944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7920836-8144-4043-9FCE-8683704AB2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a vida toda </a:t>
            </a:r>
          </a:p>
          <a:p>
            <a:r>
              <a:rPr lang="pt-BR" dirty="0"/>
              <a:t>cheia de pecado, </a:t>
            </a:r>
          </a:p>
          <a:p>
            <a:r>
              <a:rPr lang="pt-BR" dirty="0"/>
              <a:t>Na miséria e com </a:t>
            </a:r>
          </a:p>
          <a:p>
            <a:r>
              <a:rPr lang="pt-BR" dirty="0"/>
              <a:t>dor no coração, </a:t>
            </a:r>
          </a:p>
        </p:txBody>
      </p:sp>
    </p:spTree>
    <p:extLst>
      <p:ext uri="{BB962C8B-B14F-4D97-AF65-F5344CB8AC3E}">
        <p14:creationId xmlns:p14="http://schemas.microsoft.com/office/powerpoint/2010/main" val="3756552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A736981-93D4-4C98-907E-CA66F85BBD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El’ me ergueu com </a:t>
            </a:r>
          </a:p>
          <a:p>
            <a:r>
              <a:rPr lang="pt-BR" dirty="0"/>
              <a:t>braços fortes de ternura; </a:t>
            </a:r>
          </a:p>
          <a:p>
            <a:r>
              <a:rPr lang="pt-BR" dirty="0"/>
              <a:t>Deu-me vida, </a:t>
            </a:r>
          </a:p>
          <a:p>
            <a:r>
              <a:rPr lang="pt-BR" dirty="0"/>
              <a:t>deu-me paz, consolação. </a:t>
            </a:r>
          </a:p>
        </p:txBody>
      </p:sp>
    </p:spTree>
    <p:extLst>
      <p:ext uri="{BB962C8B-B14F-4D97-AF65-F5344CB8AC3E}">
        <p14:creationId xmlns:p14="http://schemas.microsoft.com/office/powerpoint/2010/main" val="3232531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A9492F-7AC1-460A-9B6F-C9AA0CEA55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cuidará </a:t>
            </a:r>
          </a:p>
          <a:p>
            <a:r>
              <a:rPr lang="pt-BR" dirty="0"/>
              <a:t>de mim meu Mestre, </a:t>
            </a:r>
          </a:p>
          <a:p>
            <a:r>
              <a:rPr lang="pt-BR" dirty="0"/>
              <a:t>Com desvelo e </a:t>
            </a:r>
          </a:p>
          <a:p>
            <a:r>
              <a:rPr lang="pt-BR" dirty="0"/>
              <a:t>compaixão sem-fim! </a:t>
            </a:r>
          </a:p>
        </p:txBody>
      </p:sp>
    </p:spTree>
    <p:extLst>
      <p:ext uri="{BB962C8B-B14F-4D97-AF65-F5344CB8AC3E}">
        <p14:creationId xmlns:p14="http://schemas.microsoft.com/office/powerpoint/2010/main" val="1445084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PENSO DE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46257C-1822-4F94-ADF1-8112577202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Nenhum outro tira </a:t>
            </a:r>
          </a:p>
          <a:p>
            <a:r>
              <a:rPr lang="pt-BR" dirty="0"/>
              <a:t>a culpa do pecado. </a:t>
            </a:r>
          </a:p>
          <a:p>
            <a:r>
              <a:rPr lang="pt-BR" dirty="0"/>
              <a:t>Ó, como Ele ama a mim!</a:t>
            </a:r>
          </a:p>
        </p:txBody>
      </p:sp>
    </p:spTree>
    <p:extLst>
      <p:ext uri="{BB962C8B-B14F-4D97-AF65-F5344CB8AC3E}">
        <p14:creationId xmlns:p14="http://schemas.microsoft.com/office/powerpoint/2010/main" val="182172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186</Words>
  <Application>Microsoft Office PowerPoint</Application>
  <PresentationFormat>Apresentação na tela (16:9)</PresentationFormat>
  <Paragraphs>69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QUE PENSO DE MEU MESTRE</vt:lpstr>
      <vt:lpstr>O QUE PENSO DE MEU MESTRE</vt:lpstr>
      <vt:lpstr>O QUE PENSO DE MEU MESTRE</vt:lpstr>
      <vt:lpstr>O QUE PENSO DE MEU MESTRE</vt:lpstr>
      <vt:lpstr>O QUE PENSO DE MEU MESTRE</vt:lpstr>
      <vt:lpstr>O QUE PENSO DE MEU MESTRE</vt:lpstr>
      <vt:lpstr>O QUE PENSO DE MEU MESTRE</vt:lpstr>
      <vt:lpstr>O QUE PENSO DE MEU MESTRE</vt:lpstr>
      <vt:lpstr>O QUE PENSO DE MEU MESTRE</vt:lpstr>
      <vt:lpstr>O QUE PENSO DE MEU MESTRE</vt:lpstr>
      <vt:lpstr>O QUE PENSO DE MEU MESTRE</vt:lpstr>
      <vt:lpstr>O QUE PENSO DE MEU MESTRE</vt:lpstr>
      <vt:lpstr>O QUE PENSO DE MEU MESTRE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2019-06-12T23:00:26Z</dcterms:modified>
</cp:coreProperties>
</file>

<file path=docProps/thumbnail.jpeg>
</file>